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7" r:id="rId4"/>
    <p:sldMasterId id="2147483758" r:id="rId5"/>
    <p:sldMasterId id="21474837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Sora SemiBold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IBM Plex Sans Medium"/>
      <p:regular r:id="rId28"/>
      <p:bold r:id="rId29"/>
      <p:italic r:id="rId30"/>
      <p:boldItalic r:id="rId31"/>
    </p:embeddedFont>
    <p:embeddedFont>
      <p:font typeface="Sora Light"/>
      <p:regular r:id="rId32"/>
      <p:bold r:id="rId33"/>
    </p:embeddedFont>
    <p:embeddedFont>
      <p:font typeface="Sora ExtraLight"/>
      <p:regular r:id="rId34"/>
      <p:bold r:id="rId35"/>
    </p:embeddedFont>
    <p:embeddedFont>
      <p:font typeface="Sora"/>
      <p:regular r:id="rId36"/>
      <p:bold r:id="rId37"/>
    </p:embeddedFont>
    <p:embeddedFont>
      <p:font typeface="Sora Medium"/>
      <p:regular r:id="rId38"/>
      <p:bold r:id="rId39"/>
    </p:embeddedFont>
    <p:embeddedFont>
      <p:font typeface="IBM Plex Sans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regular.fntdata"/><Relationship Id="rId42" Type="http://schemas.openxmlformats.org/officeDocument/2006/relationships/font" Target="fonts/IBMPlexSansSemiBold-italic.fntdata"/><Relationship Id="rId41" Type="http://schemas.openxmlformats.org/officeDocument/2006/relationships/font" Target="fonts/IBMPlexSansSemiBold-bold.fntdata"/><Relationship Id="rId43" Type="http://schemas.openxmlformats.org/officeDocument/2006/relationships/font" Target="fonts/IBMPlexSansSemiBold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Medium-boldItalic.fntdata"/><Relationship Id="rId30" Type="http://schemas.openxmlformats.org/officeDocument/2006/relationships/font" Target="fonts/IBMPlexSansMedium-italic.fntdata"/><Relationship Id="rId33" Type="http://schemas.openxmlformats.org/officeDocument/2006/relationships/font" Target="fonts/SoraLight-bold.fntdata"/><Relationship Id="rId32" Type="http://schemas.openxmlformats.org/officeDocument/2006/relationships/font" Target="fonts/SoraLight-regular.fntdata"/><Relationship Id="rId35" Type="http://schemas.openxmlformats.org/officeDocument/2006/relationships/font" Target="fonts/SoraExtraLight-bold.fntdata"/><Relationship Id="rId34" Type="http://schemas.openxmlformats.org/officeDocument/2006/relationships/font" Target="fonts/SoraExtraLight-regular.fntdata"/><Relationship Id="rId37" Type="http://schemas.openxmlformats.org/officeDocument/2006/relationships/font" Target="fonts/Sora-bold.fntdata"/><Relationship Id="rId36" Type="http://schemas.openxmlformats.org/officeDocument/2006/relationships/font" Target="fonts/Sora-regular.fntdata"/><Relationship Id="rId39" Type="http://schemas.openxmlformats.org/officeDocument/2006/relationships/font" Target="fonts/SoraMedium-bold.fntdata"/><Relationship Id="rId38" Type="http://schemas.openxmlformats.org/officeDocument/2006/relationships/font" Target="fonts/SoraMedium-regular.fntdata"/><Relationship Id="rId20" Type="http://schemas.openxmlformats.org/officeDocument/2006/relationships/font" Target="fonts/IBMPlexSans-italic.fntdata"/><Relationship Id="rId22" Type="http://schemas.openxmlformats.org/officeDocument/2006/relationships/font" Target="fonts/SoraSemiBold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SoraSemiBold-bold.fntdata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IBMPlexSansMedium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IBMPlexSansMedium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37da647a4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37da647a4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37da647a4be_0_1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37da647a4be_0_1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7da647a4be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7da647a4be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37da647a4be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37da647a4be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37da647a4be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37da647a4be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7da647a4be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37da647a4be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7da647a4be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37da647a4be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37da647a4be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37da647a4be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37da647a4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37da647a4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7da647a4b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7da647a4b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0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0" name="Google Shape;1740;p10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1" name="Google Shape;1741;p10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2" name="Google Shape;1742;p10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3" name="Google Shape;1743;p10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4" name="Google Shape;1744;p10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5" name="Google Shape;1745;p10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8" name="Google Shape;1748;p10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49" name="Google Shape;1749;p10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0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2" name="Google Shape;1752;p10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53" name="Google Shape;1753;p10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54" name="Google Shape;1754;p10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5" name="Google Shape;1755;p10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0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58" name="Google Shape;1758;p10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59" name="Google Shape;1759;p10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0" name="Google Shape;1760;p10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1" name="Google Shape;1761;p10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2" name="Google Shape;1762;p10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3" name="Google Shape;1763;p10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66" name="Google Shape;1766;p10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67" name="Google Shape;1767;p10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68" name="Google Shape;1768;p10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69" name="Google Shape;1769;p10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0" name="Google Shape;1770;p10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1" name="Google Shape;1771;p10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2" name="Google Shape;1772;p10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3" name="Google Shape;1773;p10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6" name="Google Shape;1776;p10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0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79" name="Google Shape;1779;p10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80" name="Google Shape;1780;p10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81" name="Google Shape;1781;p10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82" name="Google Shape;1782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3" name="Google Shape;1783;p10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4" name="Google Shape;1784;p10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1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87" name="Google Shape;1787;p11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88" name="Google Shape;1788;p11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89" name="Google Shape;1789;p11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0" name="Google Shape;1790;p11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1" name="Google Shape;1791;p11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2" name="Google Shape;1792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3" name="Google Shape;1793;p11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4" name="Google Shape;1794;p11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5" name="Google Shape;1795;p11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1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1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00" name="Google Shape;1800;p11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01" name="Google Shape;1801;p11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02" name="Google Shape;1802;p11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03" name="Google Shape;1803;p11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04" name="Google Shape;1804;p11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05" name="Google Shape;1805;p11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6" name="Google Shape;1806;p11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07" name="Google Shape;1807;p11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08" name="Google Shape;1808;p11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4"/>
          <p:cNvSpPr/>
          <p:nvPr>
            <p:ph idx="3" type="pic"/>
          </p:nvPr>
        </p:nvSpPr>
        <p:spPr>
          <a:xfrm>
            <a:off x="6790450" y="2805550"/>
            <a:ext cx="1402800" cy="140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6" name="Google Shape;86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7" name="Google Shape;87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8" name="Google Shape;88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2" name="Google Shape;92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3" name="Google Shape;93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4" name="Google Shape;94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" name="Google Shape;98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9" name="Google Shape;99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0" name="Google Shape;100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" name="Google Shape;104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5" name="Google Shape;105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6" name="Google Shape;106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0" name="Google Shape;110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1" name="Google Shape;111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2" name="Google Shape;112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7" name="Google Shape;117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9" name="Google Shape;119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2" name="Google Shape;122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3" name="Google Shape;123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4" name="Google Shape;124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" name="Google Shape;128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9" name="Google Shape;129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0" name="Google Shape;130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4" name="Google Shape;134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5" name="Google Shape;135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6" name="Google Shape;136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0" name="Google Shape;140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1" name="Google Shape;141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2" name="Google Shape;142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6" name="Google Shape;146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7" name="Google Shape;147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8" name="Google Shape;148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9" name="Google Shape;149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7" name="Google Shape;157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8" name="Google Shape;158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9" name="Google Shape;159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3" name="Google Shape;163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4" name="Google Shape;164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5" name="Google Shape;165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" name="Google Shape;169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0" name="Google Shape;170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1" name="Google Shape;171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5" name="Google Shape;175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6" name="Google Shape;176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7" name="Google Shape;177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1" name="Google Shape;181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2" name="Google Shape;182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3" name="Google Shape;183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4" name="Google Shape;184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5" name="Google Shape;185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9" name="Google Shape;189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90" name="Google Shape;190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4" name="Google Shape;194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5" name="Google Shape;195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9" name="Google Shape;199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200" name="Google Shape;200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3" name="Google Shape;203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4" name="Google Shape;204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5" name="Google Shape;205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6" name="Google Shape;206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7" name="Google Shape;207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8" name="Google Shape;208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9" name="Google Shape;209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10" name="Google Shape;210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1" name="Google Shape;211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7" name="Google Shape;217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8" name="Google Shape;218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5" name="Google Shape;225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6" name="Google Shape;226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7" name="Google Shape;227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4" name="Google Shape;234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6" name="Google Shape;236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7" name="Google Shape;237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0" name="Google Shape;240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1" name="Google Shape;241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2" name="Google Shape;242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3" name="Google Shape;243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7" name="Google Shape;247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8" name="Google Shape;248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9" name="Google Shape;249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3" name="Google Shape;253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4" name="Google Shape;254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5" name="Google Shape;255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8" name="Google Shape;258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5" name="Google Shape;265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9" name="Google Shape;269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70" name="Google Shape;270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5" name="Google Shape;275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6" name="Google Shape;276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9" name="Google Shape;279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80" name="Google Shape;280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1" name="Google Shape;281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5" name="Google Shape;285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7" name="Google Shape;287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90" name="Google Shape;290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1" name="Google Shape;291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2" name="Google Shape;292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1" name="Google Shape;301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2" name="Google Shape;302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3" name="Google Shape;303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4" name="Google Shape;304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8" name="Google Shape;308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7" name="Google Shape;317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8" name="Google Shape;318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1" name="Google Shape;321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4" name="Google Shape;324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5" name="Google Shape;325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6" name="Google Shape;326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7" name="Google Shape;327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3" name="Google Shape;333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6" name="Google Shape;336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7" name="Google Shape;337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8" name="Google Shape;338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9" name="Google Shape;339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3" name="Google Shape;343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4" name="Google Shape;344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8" name="Google Shape;348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9" name="Google Shape;349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3" name="Google Shape;353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4" name="Google Shape;354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5" name="Google Shape;355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8" name="Google Shape;358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1" name="Google Shape;361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2" name="Google Shape;362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3" name="Google Shape;363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6" name="Google Shape;366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2" name="Google Shape;372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3" name="Google Shape;373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5" name="Google Shape;375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4" name="Google Shape;384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5" name="Google Shape;385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8" name="Google Shape;388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5" name="Google Shape;395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7" name="Google Shape;397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7" name="Google Shape;407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1" name="Google Shape;411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2" name="Google Shape;412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3" name="Google Shape;413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4" name="Google Shape;414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8" name="Google Shape;418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9" name="Google Shape;419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20" name="Google Shape;420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3" name="Google Shape;423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4" name="Google Shape;424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5" name="Google Shape;425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8" name="Google Shape;428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9" name="Google Shape;429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1" name="Google Shape;431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2" name="Google Shape;442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1" name="Google Shape;461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4" name="Google Shape;464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5" name="Google Shape;465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6" name="Google Shape;466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7" name="Google Shape;477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80" name="Google Shape;480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1" name="Google Shape;481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6" name="Google Shape;486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7" name="Google Shape;487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1" name="Google Shape;491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2" name="Google Shape;492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6" name="Google Shape;496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7" name="Google Shape;497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9" name="Google Shape;499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00" name="Google Shape;500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1" name="Google Shape;501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2" name="Google Shape;502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5" name="Google Shape;505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6" name="Google Shape;506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1" name="Google Shape;511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2" name="Google Shape;512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6" name="Google Shape;516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7" name="Google Shape;517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1" name="Google Shape;521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3" name="Google Shape;523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4" name="Google Shape;524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5" name="Google Shape;525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8" name="Google Shape;538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9" name="Google Shape;539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2" name="Google Shape;542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3" name="Google Shape;543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4" name="Google Shape;544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8" name="Google Shape;548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9" name="Google Shape;549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50" name="Google Shape;550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4" name="Google Shape;55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5" name="Google Shape;555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6" name="Google Shape;556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0" name="Google Shape;560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1" name="Google Shape;561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2" name="Google Shape;562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5" name="Google Shape;56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6" name="Google Shape;566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7" name="Google Shape;567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8" name="Google Shape;568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9" name="Google Shape;569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0" name="Google Shape;570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4" name="Google Shape;57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5" name="Google Shape;575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6" name="Google Shape;576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0" name="Google Shape;580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1" name="Google Shape;581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2" name="Google Shape;582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6" name="Google Shape;586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7" name="Google Shape;587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8" name="Google Shape;588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2" name="Google Shape;592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3" name="Google Shape;593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4" name="Google Shape;594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6" name="Google Shape;596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9" name="Google Shape;599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00" name="Google Shape;600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10" name="Google Shape;610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3" name="Google Shape;613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4" name="Google Shape;614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9" name="Google Shape;629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3" name="Google Shape;633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4" name="Google Shape;634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7" name="Google Shape;637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8" name="Google Shape;638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1" name="Google Shape;641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2" name="Google Shape;642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9" name="Google Shape;649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50" name="Google Shape;650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2" name="Google Shape;652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3" name="Google Shape;653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4" name="Google Shape;654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5" name="Google Shape;655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6" name="Google Shape;656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7" name="Google Shape;657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8" name="Google Shape;668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1" name="Google Shape;671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2" name="Google Shape;672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3" name="Google Shape;673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4" name="Google Shape;674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5" name="Google Shape;675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8" name="Google Shape;678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9" name="Google Shape;679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1" name="Google Shape;681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2" name="Google Shape;682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3" name="Google Shape;683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4" name="Google Shape;684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1" name="Google Shape;691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2" name="Google Shape;692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3" name="Google Shape;693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4" name="Google Shape;694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5" name="Google Shape;695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7" name="Google Shape;697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8" name="Google Shape;698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9" name="Google Shape;699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2" name="Google Shape;702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3" name="Google Shape;703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5" name="Google Shape;70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6" name="Google Shape;706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7" name="Google Shape;707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8" name="Google Shape;708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9" name="Google Shape;709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10" name="Google Shape;710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3" name="Google Shape;713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8" name="Google Shape;718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3" name="Google Shape;723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4" name="Google Shape;724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5" name="Google Shape;725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6" name="Google Shape;726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7" name="Google Shape;727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8" name="Google Shape;728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9" name="Google Shape;729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3" name="Google Shape;733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4" name="Google Shape;734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6" name="Google Shape;736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7" name="Google Shape;737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8" name="Google Shape;738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2" name="Google Shape;742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3" name="Google Shape;743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7" name="Google Shape;747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0" name="Google Shape;750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60" name="Google Shape;760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1" name="Google Shape;761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62" name="Google Shape;762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3" name="Google Shape;763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4" name="Google Shape;764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5" name="Google Shape;765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6" name="Google Shape;766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7" name="Google Shape;767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8" name="Google Shape;768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1" name="Google Shape;771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2" name="Google Shape;772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3" name="Google Shape;773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5" name="Google Shape;775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6" name="Google Shape;776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7" name="Google Shape;777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1" name="Google Shape;781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2" name="Google Shape;782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6" name="Google Shape;786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5" name="Google Shape;795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8" name="Google Shape;798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9" name="Google Shape;799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800" name="Google Shape;800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1" name="Google Shape;80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4" name="Google Shape;804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5" name="Google Shape;805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6" name="Google Shape;806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0" name="Google Shape;810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1" name="Google Shape;811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2" name="Google Shape;812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5" name="Google Shape;815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6" name="Google Shape;816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7" name="Google Shape;817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20" name="Google Shape;820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1" name="Google Shape;821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2" name="Google Shape;822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5" name="Google Shape;825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1" name="Google Shape;831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2" name="Google Shape;832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3" name="Google Shape;843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4" name="Google Shape;844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9" name="Google Shape;849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4" name="Google Shape;854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5" name="Google Shape;855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1" name="Google Shape;861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5" name="Google Shape;865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6" name="Google Shape;866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9" name="Google Shape;869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0" name="Google Shape;870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5" name="Google Shape;875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6" name="Google Shape;876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4" name="Google Shape;884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1" name="Google Shape;891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4" name="Google Shape;894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7" name="Google Shape;897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0" name="Google Shape;900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2" name="Google Shape;902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3" name="Google Shape;90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4" name="Google Shape;904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5" name="Google Shape;905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8" name="Google Shape;908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0" name="Google Shape;910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1" name="Google Shape;911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2" name="Google Shape;912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3" name="Google Shape;91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4" name="Google Shape;914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6" name="Google Shape;916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6" name="Google Shape;926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7" name="Google Shape;927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9" name="Google Shape;929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36" name="Google Shape;936;p6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7" name="Google Shape;937;p6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38" name="Google Shape;938;p6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939" name="Google Shape;939;p6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940" name="Google Shape;940;p6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41" name="Google Shape;941;p6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942" name="Google Shape;942;p6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943" name="Google Shape;943;p6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944" name="Google Shape;944;p6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45" name="Google Shape;945;p6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6" name="Google Shape;946;p6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7" name="Google Shape;947;p6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48" name="Google Shape;948;p6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949" name="Google Shape;949;p6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0" name="Google Shape;950;p6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1" name="Google Shape;951;p6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2" name="Google Shape;952;p6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3" name="Google Shape;953;p6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54" name="Google Shape;954;p6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5" name="Google Shape;955;p6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6" name="Google Shape;956;p6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7" name="Google Shape;957;p6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8" name="Google Shape;958;p6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959" name="Google Shape;959;p6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0" name="Google Shape;960;p6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961" name="Google Shape;961;p6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962" name="Google Shape;962;p6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6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965" name="Google Shape;965;p6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966" name="Google Shape;966;p6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7" name="Google Shape;967;p6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8" name="Google Shape;968;p6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9" name="Google Shape;969;p6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0" name="Google Shape;970;p6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1" name="Google Shape;971;p6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72" name="Google Shape;972;p6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73" name="Google Shape;973;p6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4" name="Google Shape;974;p6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5" name="Google Shape;975;p6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6" name="Google Shape;976;p6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7" name="Google Shape;977;p6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78" name="Google Shape;978;p6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79" name="Google Shape;979;p6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0" name="Google Shape;980;p6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1" name="Google Shape;981;p6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2" name="Google Shape;982;p6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3" name="Google Shape;983;p6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4" name="Google Shape;984;p6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85" name="Google Shape;985;p6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6" name="Google Shape;986;p6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7" name="Google Shape;987;p6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8" name="Google Shape;988;p6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9" name="Google Shape;989;p6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990" name="Google Shape;990;p6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991" name="Google Shape;991;p6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92" name="Google Shape;992;p6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93" name="Google Shape;993;p6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94" name="Google Shape;994;p6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95" name="Google Shape;995;p6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96" name="Google Shape;996;p6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97" name="Google Shape;997;p6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998" name="Google Shape;998;p6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6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001" name="Google Shape;1001;p6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002" name="Google Shape;1002;p6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03" name="Google Shape;1003;p6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4" name="Google Shape;1004;p6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5" name="Google Shape;1005;p6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6" name="Google Shape;1006;p6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7" name="Google Shape;1007;p6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08" name="Google Shape;1008;p6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09" name="Google Shape;1009;p6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0" name="Google Shape;1010;p6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1" name="Google Shape;1011;p6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2" name="Google Shape;1012;p6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3" name="Google Shape;1013;p6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14" name="Google Shape;1014;p6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15" name="Google Shape;1015;p6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6" name="Google Shape;1016;p6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7" name="Google Shape;1017;p6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8" name="Google Shape;1018;p6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9" name="Google Shape;1019;p6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20" name="Google Shape;1020;p6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21" name="Google Shape;1021;p6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2" name="Google Shape;1022;p6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3" name="Google Shape;1023;p6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4" name="Google Shape;1024;p6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5" name="Google Shape;1025;p6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26" name="Google Shape;1026;p6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27" name="Google Shape;1027;p6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28" name="Google Shape;1028;p6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9" name="Google Shape;1029;p6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30" name="Google Shape;1030;p6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31" name="Google Shape;1031;p6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2" name="Google Shape;1032;p6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33" name="Google Shape;1033;p6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6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036" name="Google Shape;1036;p6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037" name="Google Shape;1037;p6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38" name="Google Shape;1038;p6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9" name="Google Shape;1039;p6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0" name="Google Shape;1040;p6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1" name="Google Shape;1041;p6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2" name="Google Shape;1042;p6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3" name="Google Shape;1043;p6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44" name="Google Shape;1044;p6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5" name="Google Shape;1045;p6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6" name="Google Shape;1046;p6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7" name="Google Shape;1047;p6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8" name="Google Shape;1048;p6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9" name="Google Shape;1049;p6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0" name="Google Shape;1050;p6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51" name="Google Shape;1051;p6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52" name="Google Shape;1052;p6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53" name="Google Shape;1053;p6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54" name="Google Shape;1054;p6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55" name="Google Shape;1055;p6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6" name="Google Shape;1056;p6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57" name="Google Shape;1057;p6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58" name="Google Shape;1058;p6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59" name="Google Shape;1059;p6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0" name="Google Shape;1060;p6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61" name="Google Shape;1061;p6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062" name="Google Shape;1062;p6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063" name="Google Shape;1063;p6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064" name="Google Shape;1064;p6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65" name="Google Shape;1065;p6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66" name="Google Shape;1066;p6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67" name="Google Shape;1067;p6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068" name="Google Shape;1068;p6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069" name="Google Shape;1069;p6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70" name="Google Shape;1070;p6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71" name="Google Shape;1071;p6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72" name="Google Shape;1072;p6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073" name="Google Shape;1073;p6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074" name="Google Shape;1074;p6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75" name="Google Shape;1075;p6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76" name="Google Shape;1076;p6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77" name="Google Shape;1077;p6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078" name="Google Shape;1078;p6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079" name="Google Shape;1079;p6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80" name="Google Shape;1080;p6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81" name="Google Shape;1081;p6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082" name="Google Shape;1082;p6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083" name="Google Shape;1083;p6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084" name="Google Shape;1084;p6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085" name="Google Shape;1085;p6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086" name="Google Shape;1086;p6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087" name="Google Shape;1087;p6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88" name="Google Shape;1088;p6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089" name="Google Shape;1089;p6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090" name="Google Shape;1090;p6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3" name="Google Shape;1093;p6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4" name="Google Shape;1094;p6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5" name="Google Shape;1095;p6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6" name="Google Shape;1096;p6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097" name="Google Shape;1097;p6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1098" name="Google Shape;1098;p6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9" name="Google Shape;1099;p6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0" name="Google Shape;1100;p6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01" name="Google Shape;1101;p6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02" name="Google Shape;1102;p6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03" name="Google Shape;1103;p6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104" name="Google Shape;1104;p6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105" name="Google Shape;1105;p6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1106" name="Google Shape;1106;p6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107" name="Google Shape;1107;p6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108" name="Google Shape;1108;p6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1" name="Google Shape;1111;p6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2" name="Google Shape;1112;p6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3" name="Google Shape;1113;p6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14" name="Google Shape;1114;p6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1115" name="Google Shape;1115;p6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16" name="Google Shape;1116;p6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119" name="Google Shape;1119;p7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1120" name="Google Shape;1120;p7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121" name="Google Shape;1121;p7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122" name="Google Shape;1122;p7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23" name="Google Shape;1123;p7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24" name="Google Shape;1124;p7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25" name="Google Shape;1125;p7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26" name="Google Shape;1126;p7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27" name="Google Shape;1127;p7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1128" name="Google Shape;1128;p7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29" name="Google Shape;1129;p7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30" name="Google Shape;1130;p7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31" name="Google Shape;1131;p7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32" name="Google Shape;1132;p7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1133" name="Google Shape;1133;p7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34" name="Google Shape;1134;p7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5" name="Google Shape;1135;p7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6" name="Google Shape;1136;p7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7" name="Google Shape;1137;p7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38" name="Google Shape;1138;p7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39" name="Google Shape;1139;p7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2" name="Google Shape;1142;p7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3" name="Google Shape;1143;p7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1144" name="Google Shape;1144;p7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5" name="Google Shape;1145;p7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7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1148" name="Google Shape;1148;p7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1149" name="Google Shape;1149;p7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0" name="Google Shape;1150;p7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1" name="Google Shape;1151;p7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2" name="Google Shape;1152;p7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3" name="Google Shape;1153;p7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54" name="Google Shape;1154;p7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1155" name="Google Shape;1155;p7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6" name="Google Shape;1156;p7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7" name="Google Shape;1157;p7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8" name="Google Shape;1158;p7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59" name="Google Shape;1159;p7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1160" name="Google Shape;1160;p7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61" name="Google Shape;1161;p7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62" name="Google Shape;1162;p7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63" name="Google Shape;1163;p7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164" name="Google Shape;1164;p7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65" name="Google Shape;1165;p7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6" name="Google Shape;1166;p7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69" name="Google Shape;1169;p7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170" name="Google Shape;1170;p7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1171" name="Google Shape;1171;p7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172" name="Google Shape;1172;p7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173" name="Google Shape;1173;p7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74" name="Google Shape;1174;p7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5" name="Google Shape;1175;p7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6" name="Google Shape;1176;p7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7" name="Google Shape;1177;p7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8" name="Google Shape;1178;p7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9" name="Google Shape;1179;p7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80" name="Google Shape;1180;p7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1181" name="Google Shape;1181;p7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182" name="Google Shape;1182;p7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183" name="Google Shape;1183;p7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86" name="Google Shape;1186;p7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1187" name="Google Shape;1187;p7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1188" name="Google Shape;1188;p7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1189" name="Google Shape;1189;p7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0" name="Google Shape;1190;p7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1" name="Google Shape;1191;p7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2" name="Google Shape;1192;p7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3" name="Google Shape;1193;p7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4" name="Google Shape;1194;p7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5" name="Google Shape;1195;p7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96" name="Google Shape;1196;p7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97" name="Google Shape;1197;p7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98" name="Google Shape;1198;p7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199" name="Google Shape;1199;p7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00" name="Google Shape;1200;p7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203" name="Google Shape;1203;p7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1204" name="Google Shape;1204;p7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05" name="Google Shape;1205;p7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1206" name="Google Shape;1206;p7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07" name="Google Shape;1207;p7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08" name="Google Shape;1208;p7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09" name="Google Shape;1209;p7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10" name="Google Shape;1210;p7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11" name="Google Shape;1211;p7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12" name="Google Shape;1212;p7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15" name="Google Shape;1215;p7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216" name="Google Shape;1216;p7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1217" name="Google Shape;1217;p7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1218" name="Google Shape;1218;p7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19" name="Google Shape;1219;p7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20" name="Google Shape;1220;p7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21" name="Google Shape;1221;p7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222" name="Google Shape;1222;p7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1223" name="Google Shape;1223;p7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24" name="Google Shape;1224;p7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25" name="Google Shape;1225;p7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26" name="Google Shape;1226;p7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227" name="Google Shape;1227;p7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1228" name="Google Shape;1228;p7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29" name="Google Shape;1229;p7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30" name="Google Shape;1230;p7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31" name="Google Shape;1231;p7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232" name="Google Shape;1232;p7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1233" name="Google Shape;1233;p7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34" name="Google Shape;1234;p7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5" name="Google Shape;1235;p7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36" name="Google Shape;1236;p7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37" name="Google Shape;1237;p7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40" name="Google Shape;1240;p7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41" name="Google Shape;1241;p7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242" name="Google Shape;1242;p7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45" name="Google Shape;1245;p7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46" name="Google Shape;1246;p7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47" name="Google Shape;1247;p7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48" name="Google Shape;1248;p7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49" name="Google Shape;1249;p7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50" name="Google Shape;1250;p7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51" name="Google Shape;1251;p7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52" name="Google Shape;1252;p7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53" name="Google Shape;1253;p7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54" name="Google Shape;1254;p7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255" name="Google Shape;1255;p7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256" name="Google Shape;1256;p7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257" name="Google Shape;1257;p7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258" name="Google Shape;1258;p7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259" name="Google Shape;1259;p7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260" name="Google Shape;1260;p7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1261" name="Google Shape;1261;p7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1262" name="Google Shape;1262;p7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1263" name="Google Shape;1263;p7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264" name="Google Shape;1264;p7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67" name="Google Shape;1267;p7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68" name="Google Shape;1268;p7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69" name="Google Shape;1269;p7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70" name="Google Shape;1270;p7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71" name="Google Shape;1271;p7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72" name="Google Shape;1272;p7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73" name="Google Shape;1273;p7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74" name="Google Shape;1274;p7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75" name="Google Shape;1275;p7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76" name="Google Shape;1276;p7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77" name="Google Shape;1277;p7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8" name="Google Shape;1278;p7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9" name="Google Shape;1279;p7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0" name="Google Shape;1280;p7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1" name="Google Shape;1281;p7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2" name="Google Shape;1282;p7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3" name="Google Shape;1283;p7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4" name="Google Shape;1284;p7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5" name="Google Shape;1285;p7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6" name="Google Shape;1286;p7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8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89" name="Google Shape;1289;p8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90" name="Google Shape;1290;p8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291" name="Google Shape;1291;p8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1292" name="Google Shape;1292;p8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1293" name="Google Shape;1293;p8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94" name="Google Shape;1294;p8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95" name="Google Shape;1295;p8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96" name="Google Shape;1296;p8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97" name="Google Shape;1297;p8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298" name="Google Shape;1298;p8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1299" name="Google Shape;1299;p8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00" name="Google Shape;1300;p8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01" name="Google Shape;1301;p8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02" name="Google Shape;1302;p8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303" name="Google Shape;1303;p8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1304" name="Google Shape;1304;p8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05" name="Google Shape;1305;p8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06" name="Google Shape;1306;p8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07" name="Google Shape;1307;p8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308" name="Google Shape;1308;p8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9" name="Google Shape;1309;p8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0" name="Google Shape;1310;p8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1311" name="Google Shape;1311;p8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1312" name="Google Shape;1312;p8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1313" name="Google Shape;1313;p8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4" name="Google Shape;1314;p8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5" name="Google Shape;1315;p8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6" name="Google Shape;1316;p8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1317" name="Google Shape;1317;p8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18" name="Google Shape;1318;p8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19" name="Google Shape;1319;p8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0" name="Google Shape;1320;p8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1" name="Google Shape;1321;p8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8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24" name="Google Shape;1324;p8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25" name="Google Shape;1325;p8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26" name="Google Shape;1326;p8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27" name="Google Shape;1327;p8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28" name="Google Shape;1328;p8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29" name="Google Shape;1329;p8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0" name="Google Shape;1330;p8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1" name="Google Shape;1331;p8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2" name="Google Shape;1332;p8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3" name="Google Shape;1333;p8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4" name="Google Shape;1334;p8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5" name="Google Shape;1335;p8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6" name="Google Shape;1336;p8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7" name="Google Shape;1337;p8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8" name="Google Shape;1338;p8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9" name="Google Shape;1339;p8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40" name="Google Shape;1340;p8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8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343" name="Google Shape;1343;p8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1344" name="Google Shape;1344;p8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345" name="Google Shape;1345;p8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46" name="Google Shape;1346;p8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47" name="Google Shape;1347;p8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48" name="Google Shape;1348;p8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49" name="Google Shape;1349;p8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50" name="Google Shape;1350;p8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51" name="Google Shape;1351;p8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52" name="Google Shape;1352;p8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53" name="Google Shape;1353;p8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54" name="Google Shape;1354;p8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1355" name="Google Shape;1355;p8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56" name="Google Shape;1356;p8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8" name="Google Shape;1358;p8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1359" name="Google Shape;1359;p8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1360" name="Google Shape;1360;p8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61" name="Google Shape;1361;p8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62" name="Google Shape;1362;p8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63" name="Google Shape;1363;p8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64" name="Google Shape;1364;p8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365" name="Google Shape;1365;p8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1366" name="Google Shape;1366;p8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67" name="Google Shape;1367;p8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68" name="Google Shape;1368;p8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69" name="Google Shape;1369;p8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370" name="Google Shape;1370;p8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1371" name="Google Shape;1371;p8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72" name="Google Shape;1372;p8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73" name="Google Shape;1373;p8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74" name="Google Shape;1374;p8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375" name="Google Shape;1375;p8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76" name="Google Shape;1376;p8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77" name="Google Shape;1377;p8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78" name="Google Shape;1378;p8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379" name="Google Shape;1379;p8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380" name="Google Shape;1380;p8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1381" name="Google Shape;1381;p8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8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1384" name="Google Shape;1384;p8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1385" name="Google Shape;1385;p8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86" name="Google Shape;1386;p8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87" name="Google Shape;1387;p8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88" name="Google Shape;1388;p8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89" name="Google Shape;1389;p8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390" name="Google Shape;1390;p8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1391" name="Google Shape;1391;p8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92" name="Google Shape;1392;p8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93" name="Google Shape;1393;p8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94" name="Google Shape;1394;p8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395" name="Google Shape;1395;p8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1396" name="Google Shape;1396;p8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97" name="Google Shape;1397;p8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98" name="Google Shape;1398;p8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399" name="Google Shape;1399;p8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400" name="Google Shape;1400;p8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01" name="Google Shape;1401;p8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02" name="Google Shape;1402;p8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403" name="Google Shape;1403;p8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1404" name="Google Shape;1404;p8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5" name="Google Shape;1405;p8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6" name="Google Shape;1406;p8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7" name="Google Shape;1407;p8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408" name="Google Shape;1408;p8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1409" name="Google Shape;1409;p8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410" name="Google Shape;1410;p8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1411" name="Google Shape;1411;p8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1412" name="Google Shape;1412;p8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413" name="Google Shape;1413;p8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1414" name="Google Shape;1414;p8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15" name="Google Shape;1415;p8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1416" name="Google Shape;1416;p8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1417" name="Google Shape;1417;p8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418" name="Google Shape;1418;p8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8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1421" name="Google Shape;1421;p8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1422" name="Google Shape;1422;p8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1423" name="Google Shape;1423;p8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4" name="Google Shape;1424;p8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5" name="Google Shape;1425;p8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6" name="Google Shape;1426;p8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7" name="Google Shape;1427;p8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28" name="Google Shape;1428;p8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29" name="Google Shape;1429;p8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0" name="Google Shape;1430;p8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1" name="Google Shape;1431;p8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2" name="Google Shape;1432;p8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3" name="Google Shape;1433;p8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34" name="Google Shape;1434;p8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1435" name="Google Shape;1435;p8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6" name="Google Shape;1436;p8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7" name="Google Shape;1437;p8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8" name="Google Shape;1438;p8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9" name="Google Shape;1439;p8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40" name="Google Shape;1440;p8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41" name="Google Shape;1441;p8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2" name="Google Shape;1442;p8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3" name="Google Shape;1443;p8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4" name="Google Shape;1444;p8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45" name="Google Shape;1445;p8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446" name="Google Shape;1446;p8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1447" name="Google Shape;1447;p8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448" name="Google Shape;1448;p8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49" name="Google Shape;1449;p8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0" name="Google Shape;1450;p8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1" name="Google Shape;1451;p8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2" name="Google Shape;1452;p8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3" name="Google Shape;1453;p8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54" name="Google Shape;1454;p8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55" name="Google Shape;1455;p8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6" name="Google Shape;1456;p8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7" name="Google Shape;1457;p8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8" name="Google Shape;1458;p8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9" name="Google Shape;1459;p8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60" name="Google Shape;1460;p8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61" name="Google Shape;1461;p8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62" name="Google Shape;1462;p8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63" name="Google Shape;1463;p8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64" name="Google Shape;1464;p8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65" name="Google Shape;1465;p8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66" name="Google Shape;1466;p8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67" name="Google Shape;1467;p8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68" name="Google Shape;1468;p8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69" name="Google Shape;1469;p8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70" name="Google Shape;1470;p8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71" name="Google Shape;1471;p8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72" name="Google Shape;1472;p8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3" name="Google Shape;1473;p8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74" name="Google Shape;1474;p8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75" name="Google Shape;1475;p8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76" name="Google Shape;1476;p8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77" name="Google Shape;1477;p8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78" name="Google Shape;1478;p8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479" name="Google Shape;1479;p8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0" name="Google Shape;1480;p8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81" name="Google Shape;1481;p8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2" name="Google Shape;1482;p8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83" name="Google Shape;1483;p8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4" name="Google Shape;1484;p8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85" name="Google Shape;1485;p8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6" name="Google Shape;1486;p8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87" name="Google Shape;1487;p8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8" name="Google Shape;1488;p8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89" name="Google Shape;1489;p8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8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2" name="Google Shape;1492;p8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493" name="Google Shape;1493;p8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4" name="Google Shape;1494;p8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5" name="Google Shape;1495;p8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6" name="Google Shape;1496;p8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7" name="Google Shape;1497;p8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8" name="Google Shape;1498;p8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499" name="Google Shape;1499;p8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00" name="Google Shape;1500;p8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1" name="Google Shape;1501;p8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2" name="Google Shape;1502;p8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03" name="Google Shape;1503;p8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04" name="Google Shape;1504;p8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05" name="Google Shape;1505;p8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06" name="Google Shape;1506;p8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07" name="Google Shape;1507;p8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08" name="Google Shape;1508;p8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8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1" name="Google Shape;1511;p8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2" name="Google Shape;1512;p8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13" name="Google Shape;1513;p8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514" name="Google Shape;1514;p8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515" name="Google Shape;1515;p8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16" name="Google Shape;1516;p8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517" name="Google Shape;1517;p8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9" name="Google Shape;1519;p8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1520" name="Google Shape;1520;p8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1521" name="Google Shape;1521;p8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522" name="Google Shape;1522;p8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523" name="Google Shape;1523;p8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524" name="Google Shape;1524;p8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1525" name="Google Shape;1525;p8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526" name="Google Shape;1526;p8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527" name="Google Shape;1527;p8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528" name="Google Shape;1528;p8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1529" name="Google Shape;1529;p8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530" name="Google Shape;1530;p8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531" name="Google Shape;1531;p8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532" name="Google Shape;1532;p8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1533" name="Google Shape;1533;p8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534" name="Google Shape;1534;p8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1535" name="Google Shape;1535;p8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1536" name="Google Shape;1536;p8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37" name="Google Shape;1537;p8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38" name="Google Shape;1538;p8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39" name="Google Shape;1539;p8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40" name="Google Shape;1540;p8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41" name="Google Shape;1541;p8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542" name="Google Shape;1542;p8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543" name="Google Shape;1543;p8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544" name="Google Shape;1544;p8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545" name="Google Shape;1545;p8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546" name="Google Shape;1546;p8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547" name="Google Shape;1547;p8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9" name="Google Shape;1549;p8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1550" name="Google Shape;1550;p8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1551" name="Google Shape;1551;p8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1552" name="Google Shape;1552;p8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53" name="Google Shape;1553;p8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1554" name="Google Shape;1554;p8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1555" name="Google Shape;1555;p8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556" name="Google Shape;1556;p8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557" name="Google Shape;1557;p8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1558" name="Google Shape;1558;p8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1559" name="Google Shape;1559;p8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560" name="Google Shape;1560;p8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1561" name="Google Shape;1561;p8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1562" name="Google Shape;1562;p8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563" name="Google Shape;1563;p8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64" name="Google Shape;1564;p8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65" name="Google Shape;1565;p8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66" name="Google Shape;1566;p8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67" name="Google Shape;1567;p8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68" name="Google Shape;1568;p8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69" name="Google Shape;1569;p8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0" name="Google Shape;1570;p8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571" name="Google Shape;1571;p8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1572" name="Google Shape;1572;p8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1573" name="Google Shape;1573;p8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1574" name="Google Shape;1574;p8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1575" name="Google Shape;1575;p8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576" name="Google Shape;1576;p8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1577" name="Google Shape;1577;p8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1578" name="Google Shape;1578;p8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1579" name="Google Shape;1579;p8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580" name="Google Shape;1580;p8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581" name="Google Shape;1581;p8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1582" name="Google Shape;1582;p8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1583" name="Google Shape;1583;p8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584" name="Google Shape;1584;p8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1585" name="Google Shape;1585;p8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1586" name="Google Shape;1586;p8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587" name="Google Shape;1587;p8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88" name="Google Shape;1588;p8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1589" name="Google Shape;1589;p8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0" name="Google Shape;1590;p8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91" name="Google Shape;1591;p8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92" name="Google Shape;1592;p8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3" name="Google Shape;1593;p8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94" name="Google Shape;1594;p8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5" name="Google Shape;1595;p8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96" name="Google Shape;1596;p8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97" name="Google Shape;1597;p8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600" name="Google Shape;1600;p9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601" name="Google Shape;1601;p9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602" name="Google Shape;1602;p9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1603" name="Google Shape;1603;p9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1604" name="Google Shape;1604;p9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1605" name="Google Shape;1605;p9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06" name="Google Shape;1606;p9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607" name="Google Shape;1607;p9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1608" name="Google Shape;1608;p9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09" name="Google Shape;1609;p9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10" name="Google Shape;1610;p9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11" name="Google Shape;1611;p9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612" name="Google Shape;1612;p9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1613" name="Google Shape;1613;p9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14" name="Google Shape;1614;p9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15" name="Google Shape;1615;p9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616" name="Google Shape;1616;p9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1617" name="Google Shape;1617;p9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18" name="Google Shape;1618;p9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19" name="Google Shape;1619;p9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20" name="Google Shape;1620;p9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21" name="Google Shape;1621;p9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622" name="Google Shape;1622;p9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23" name="Google Shape;1623;p9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24" name="Google Shape;1624;p9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25" name="Google Shape;1625;p9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26" name="Google Shape;1626;p9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27" name="Google Shape;1627;p9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28" name="Google Shape;1628;p9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9" name="Google Shape;1629;p9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0" name="Google Shape;1630;p9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1" name="Google Shape;1631;p9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2" name="Google Shape;1632;p9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3" name="Google Shape;1633;p9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6" name="Google Shape;1636;p9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7" name="Google Shape;1637;p9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8" name="Google Shape;1638;p9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9" name="Google Shape;1639;p9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40" name="Google Shape;1640;p9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1641" name="Google Shape;1641;p9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2" name="Google Shape;1642;p9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1643" name="Google Shape;1643;p9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1644" name="Google Shape;1644;p9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45" name="Google Shape;1645;p9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646" name="Google Shape;1646;p9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1647" name="Google Shape;1647;p9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48" name="Google Shape;1648;p9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49" name="Google Shape;1649;p9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50" name="Google Shape;1650;p9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651" name="Google Shape;1651;p9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1652" name="Google Shape;1652;p9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53" name="Google Shape;1653;p9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54" name="Google Shape;1654;p9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655" name="Google Shape;1655;p9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1656" name="Google Shape;1656;p9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57" name="Google Shape;1657;p9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58" name="Google Shape;1658;p9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59" name="Google Shape;1659;p9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60" name="Google Shape;1660;p9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661" name="Google Shape;1661;p9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62" name="Google Shape;1662;p9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63" name="Google Shape;1663;p9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64" name="Google Shape;1664;p9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65" name="Google Shape;1665;p9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666" name="Google Shape;1666;p9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667" name="Google Shape;1667;p9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668" name="Google Shape;1668;p9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669" name="Google Shape;1669;p9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0" name="Google Shape;1670;p9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1" name="Google Shape;1671;p9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2" name="Google Shape;1672;p9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3" name="Google Shape;1673;p9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74" name="Google Shape;1674;p9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9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77" name="Google Shape;1677;p9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1678" name="Google Shape;1678;p9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1679" name="Google Shape;1679;p9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80" name="Google Shape;1680;p9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1" name="Google Shape;1681;p9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2" name="Google Shape;1682;p9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3" name="Google Shape;1683;p9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84" name="Google Shape;1684;p9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85" name="Google Shape;1685;p9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6" name="Google Shape;1686;p9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7" name="Google Shape;1687;p9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8" name="Google Shape;1688;p9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9" name="Google Shape;1689;p9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0" name="Google Shape;1690;p9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1691" name="Google Shape;1691;p9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2" name="Google Shape;1692;p9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3" name="Google Shape;1693;p9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4" name="Google Shape;1694;p9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5" name="Google Shape;1695;p9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1696" name="Google Shape;1696;p9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7" name="Google Shape;1697;p9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8" name="Google Shape;1698;p9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9" name="Google Shape;1699;p9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700" name="Google Shape;1700;p9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701" name="Google Shape;1701;p9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2" name="Google Shape;1702;p9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3" name="Google Shape;1703;p9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4" name="Google Shape;1704;p9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5" name="Google Shape;1705;p9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6" name="Google Shape;1706;p9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7" name="Google Shape;1707;p9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8" name="Google Shape;1708;p9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9" name="Google Shape;1709;p9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0" name="Google Shape;1710;p9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11" name="Google Shape;1711;p9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14" name="Google Shape;1714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9" name="Google Shape;1719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2" name="Google Shape;1722;p9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23" name="Google Shape;1723;p9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9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8" name="Google Shape;1728;p9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9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0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33" name="Google Shape;1733;p10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4" name="Google Shape;1734;p10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0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32" name="Google Shape;932;p6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3" name="Google Shape;933;p6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  <p:sldLayoutId id="2147483754" r:id="rId47"/>
    <p:sldLayoutId id="2147483755" r:id="rId48"/>
    <p:sldLayoutId id="214748375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13"/>
          <p:cNvSpPr txBox="1"/>
          <p:nvPr>
            <p:ph idx="2" type="subTitle"/>
          </p:nvPr>
        </p:nvSpPr>
        <p:spPr>
          <a:xfrm>
            <a:off x="189200" y="101788"/>
            <a:ext cx="2164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CS673</a:t>
            </a:r>
            <a:endParaRPr sz="12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Fall O1 2025</a:t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14" name="Google Shape;1814;p113"/>
          <p:cNvSpPr txBox="1"/>
          <p:nvPr>
            <p:ph type="title"/>
          </p:nvPr>
        </p:nvSpPr>
        <p:spPr>
          <a:xfrm>
            <a:off x="130200" y="1668825"/>
            <a:ext cx="6763200" cy="25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Beatmap: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 Concert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Discovery Platform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15" name="Google Shape;1815;p113"/>
          <p:cNvSpPr txBox="1"/>
          <p:nvPr>
            <p:ph idx="1" type="subTitle"/>
          </p:nvPr>
        </p:nvSpPr>
        <p:spPr>
          <a:xfrm>
            <a:off x="150490" y="4573624"/>
            <a:ext cx="4922100" cy="3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S. Akerman, E. Cavallero, Z. Cheng, G. Grimaylo, M. Laszlo, Z. Liao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816" name="Google Shape;1816;p113" title="Beatmap Logo (1)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19" l="0" r="0" t="119"/>
          <a:stretch/>
        </p:blipFill>
        <p:spPr>
          <a:xfrm>
            <a:off x="6790450" y="2794950"/>
            <a:ext cx="1402800" cy="14133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22"/>
          <p:cNvSpPr txBox="1"/>
          <p:nvPr>
            <p:ph type="title"/>
          </p:nvPr>
        </p:nvSpPr>
        <p:spPr>
          <a:xfrm>
            <a:off x="228600" y="2149025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/>
              <a:t>you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14"/>
          <p:cNvSpPr/>
          <p:nvPr/>
        </p:nvSpPr>
        <p:spPr>
          <a:xfrm rot="1181745">
            <a:off x="3565253" y="751191"/>
            <a:ext cx="2013499" cy="1991018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22" name="Google Shape;1822;p114"/>
          <p:cNvSpPr/>
          <p:nvPr/>
        </p:nvSpPr>
        <p:spPr>
          <a:xfrm rot="9649294">
            <a:off x="-1341325" y="856718"/>
            <a:ext cx="4949603" cy="1779974"/>
          </a:xfrm>
          <a:prstGeom prst="chord">
            <a:avLst>
              <a:gd fmla="val 2548532" name="adj1"/>
              <a:gd fmla="val 19993265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23" name="Google Shape;1823;p114"/>
          <p:cNvSpPr/>
          <p:nvPr/>
        </p:nvSpPr>
        <p:spPr>
          <a:xfrm rot="748054">
            <a:off x="393745" y="1246154"/>
            <a:ext cx="3226691" cy="1216883"/>
          </a:xfrm>
          <a:prstGeom prst="flowChartConnecto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24" name="Google Shape;1824;p114"/>
          <p:cNvSpPr/>
          <p:nvPr/>
        </p:nvSpPr>
        <p:spPr>
          <a:xfrm flipH="1">
            <a:off x="1158450" y="1403425"/>
            <a:ext cx="2799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25" name="Google Shape;1825;p114"/>
          <p:cNvSpPr/>
          <p:nvPr/>
        </p:nvSpPr>
        <p:spPr>
          <a:xfrm flipH="1">
            <a:off x="1158450" y="1549150"/>
            <a:ext cx="2799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26" name="Google Shape;1826;p114"/>
          <p:cNvSpPr txBox="1"/>
          <p:nvPr>
            <p:ph idx="1" type="subTitle"/>
          </p:nvPr>
        </p:nvSpPr>
        <p:spPr>
          <a:xfrm>
            <a:off x="947750" y="3663322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Originally from Venezuela, Sam has an </a:t>
            </a:r>
            <a:r>
              <a:rPr lang="en"/>
              <a:t>undergraduate</a:t>
            </a:r>
            <a:r>
              <a:rPr lang="en"/>
              <a:t> degree in Telecom Engineering and has been working as a Software Engineer for the last 7 years.</a:t>
            </a:r>
            <a:endParaRPr/>
          </a:p>
        </p:txBody>
      </p:sp>
      <p:sp>
        <p:nvSpPr>
          <p:cNvPr id="1827" name="Google Shape;1827;p114"/>
          <p:cNvSpPr txBox="1"/>
          <p:nvPr>
            <p:ph idx="5" type="title"/>
          </p:nvPr>
        </p:nvSpPr>
        <p:spPr>
          <a:xfrm>
            <a:off x="1071260" y="2926848"/>
            <a:ext cx="1830300" cy="8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Akerman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Team and configuration</a:t>
            </a:r>
            <a:br>
              <a:rPr lang="en">
                <a:solidFill>
                  <a:schemeClr val="accent6"/>
                </a:solidFill>
              </a:rPr>
            </a:br>
            <a:r>
              <a:rPr lang="en">
                <a:solidFill>
                  <a:schemeClr val="accent6"/>
                </a:solidFill>
              </a:rPr>
              <a:t>leader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828" name="Google Shape;1828;p114"/>
          <p:cNvSpPr txBox="1"/>
          <p:nvPr>
            <p:ph idx="6" type="subTitle"/>
          </p:nvPr>
        </p:nvSpPr>
        <p:spPr>
          <a:xfrm>
            <a:off x="3533672" y="3668394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 has an undergraduate degree in music and business administration and has been a concert manager in San Diego for the last two years. He is set to complete his MSSD this Fall.</a:t>
            </a:r>
            <a:endParaRPr/>
          </a:p>
        </p:txBody>
      </p:sp>
      <p:sp>
        <p:nvSpPr>
          <p:cNvPr id="1829" name="Google Shape;1829;p114"/>
          <p:cNvSpPr txBox="1"/>
          <p:nvPr>
            <p:ph idx="7" type="title"/>
          </p:nvPr>
        </p:nvSpPr>
        <p:spPr>
          <a:xfrm>
            <a:off x="3606465" y="2972515"/>
            <a:ext cx="1939200" cy="8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 Cavallero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Design and Implementation Leader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30" name="Google Shape;1830;p114"/>
          <p:cNvSpPr txBox="1"/>
          <p:nvPr>
            <p:ph idx="8" type="subTitle"/>
          </p:nvPr>
        </p:nvSpPr>
        <p:spPr>
          <a:xfrm>
            <a:off x="6064849" y="3673467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Zixuan holds a bachelor’s degree in Computer Science from China, and is now completing the final semester in MSCS, hoping to gain more projects experience in  this project.</a:t>
            </a:r>
            <a:endParaRPr/>
          </a:p>
        </p:txBody>
      </p:sp>
      <p:sp>
        <p:nvSpPr>
          <p:cNvPr id="1831" name="Google Shape;1831;p114"/>
          <p:cNvSpPr txBox="1"/>
          <p:nvPr>
            <p:ph idx="9" type="title"/>
          </p:nvPr>
        </p:nvSpPr>
        <p:spPr>
          <a:xfrm>
            <a:off x="6157935" y="3044194"/>
            <a:ext cx="1939200" cy="7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Zixuan Cheng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Design and Implementation Leader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832" name="Google Shape;1832;p114"/>
          <p:cNvSpPr txBox="1"/>
          <p:nvPr>
            <p:ph type="title"/>
          </p:nvPr>
        </p:nvSpPr>
        <p:spPr>
          <a:xfrm>
            <a:off x="251137" y="144095"/>
            <a:ext cx="3314700" cy="381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IBM Plex Sans Medium"/>
                <a:ea typeface="IBM Plex Sans Medium"/>
                <a:cs typeface="IBM Plex Sans Medium"/>
                <a:sym typeface="IBM Plex Sans Medium"/>
              </a:rPr>
              <a:t>Meet the team</a:t>
            </a:r>
            <a:endParaRPr sz="29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833" name="Google Shape;1833;p114" title="CWM photo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3712" l="0" r="0" t="3712"/>
          <a:stretch/>
        </p:blipFill>
        <p:spPr>
          <a:xfrm>
            <a:off x="3528600" y="743880"/>
            <a:ext cx="2086800" cy="2086800"/>
          </a:xfrm>
          <a:prstGeom prst="ellipse">
            <a:avLst/>
          </a:prstGeom>
        </p:spPr>
      </p:pic>
      <p:pic>
        <p:nvPicPr>
          <p:cNvPr id="1834" name="Google Shape;1834;p114" title="metallica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2451" l="0" r="0" t="12451"/>
          <a:stretch/>
        </p:blipFill>
        <p:spPr>
          <a:xfrm>
            <a:off x="945545" y="743892"/>
            <a:ext cx="2081700" cy="2086800"/>
          </a:xfrm>
          <a:prstGeom prst="ellipse">
            <a:avLst/>
          </a:prstGeom>
        </p:spPr>
      </p:pic>
      <p:pic>
        <p:nvPicPr>
          <p:cNvPr id="1835" name="Google Shape;1835;p114" title="WechatIMG13625.jpg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24173" r="9323" t="0"/>
          <a:stretch/>
        </p:blipFill>
        <p:spPr>
          <a:xfrm>
            <a:off x="6086670" y="743892"/>
            <a:ext cx="2081700" cy="2086800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15"/>
          <p:cNvSpPr/>
          <p:nvPr/>
        </p:nvSpPr>
        <p:spPr>
          <a:xfrm rot="1181745">
            <a:off x="3565253" y="751191"/>
            <a:ext cx="2013499" cy="1991018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41" name="Google Shape;1841;p115"/>
          <p:cNvSpPr/>
          <p:nvPr/>
        </p:nvSpPr>
        <p:spPr>
          <a:xfrm rot="9649294">
            <a:off x="-1341325" y="856718"/>
            <a:ext cx="4949603" cy="1779974"/>
          </a:xfrm>
          <a:prstGeom prst="chord">
            <a:avLst>
              <a:gd fmla="val 2548532" name="adj1"/>
              <a:gd fmla="val 19993265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42" name="Google Shape;1842;p115"/>
          <p:cNvSpPr/>
          <p:nvPr/>
        </p:nvSpPr>
        <p:spPr>
          <a:xfrm rot="748054">
            <a:off x="393745" y="1246154"/>
            <a:ext cx="3226691" cy="1216883"/>
          </a:xfrm>
          <a:prstGeom prst="flowChartConnecto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43" name="Google Shape;1843;p115"/>
          <p:cNvSpPr/>
          <p:nvPr/>
        </p:nvSpPr>
        <p:spPr>
          <a:xfrm flipH="1">
            <a:off x="1158450" y="1403425"/>
            <a:ext cx="2799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44" name="Google Shape;1844;p115"/>
          <p:cNvSpPr/>
          <p:nvPr/>
        </p:nvSpPr>
        <p:spPr>
          <a:xfrm flipH="1">
            <a:off x="1158450" y="1549150"/>
            <a:ext cx="2799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45" name="Google Shape;1845;p115"/>
          <p:cNvSpPr txBox="1"/>
          <p:nvPr>
            <p:ph idx="1" type="subTitle"/>
          </p:nvPr>
        </p:nvSpPr>
        <p:spPr>
          <a:xfrm>
            <a:off x="947750" y="347564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 has an undergraduate degree in Computer Science and has been working as a Quality Assurance Automation  Engineer for 2 years. </a:t>
            </a:r>
            <a:endParaRPr/>
          </a:p>
        </p:txBody>
      </p:sp>
      <p:sp>
        <p:nvSpPr>
          <p:cNvPr id="1846" name="Google Shape;1846;p115"/>
          <p:cNvSpPr txBox="1"/>
          <p:nvPr>
            <p:ph idx="5" type="title"/>
          </p:nvPr>
        </p:nvSpPr>
        <p:spPr>
          <a:xfrm>
            <a:off x="1071260" y="2739166"/>
            <a:ext cx="1830300" cy="8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 Grimaylo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QA Leader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847" name="Google Shape;1847;p115"/>
          <p:cNvSpPr txBox="1"/>
          <p:nvPr>
            <p:ph idx="6" type="subTitle"/>
          </p:nvPr>
        </p:nvSpPr>
        <p:spPr>
          <a:xfrm>
            <a:off x="3533672" y="3480712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has an undergraduate degree in Computer Science and has been a software engineer for 3 years with a focus on embedded systems. </a:t>
            </a:r>
            <a:endParaRPr/>
          </a:p>
        </p:txBody>
      </p:sp>
      <p:sp>
        <p:nvSpPr>
          <p:cNvPr id="1848" name="Google Shape;1848;p115"/>
          <p:cNvSpPr txBox="1"/>
          <p:nvPr>
            <p:ph idx="7" type="title"/>
          </p:nvPr>
        </p:nvSpPr>
        <p:spPr>
          <a:xfrm>
            <a:off x="3606465" y="2784833"/>
            <a:ext cx="1939200" cy="8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Laszlo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Security Leader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49" name="Google Shape;1849;p115"/>
          <p:cNvSpPr txBox="1"/>
          <p:nvPr>
            <p:ph idx="8" type="subTitle"/>
          </p:nvPr>
        </p:nvSpPr>
        <p:spPr>
          <a:xfrm>
            <a:off x="6049632" y="3485785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Master’s student exploring AI and practical applications</a:t>
            </a:r>
            <a:endParaRPr/>
          </a:p>
        </p:txBody>
      </p:sp>
      <p:sp>
        <p:nvSpPr>
          <p:cNvPr id="1850" name="Google Shape;1850;p115"/>
          <p:cNvSpPr txBox="1"/>
          <p:nvPr>
            <p:ph idx="9" type="title"/>
          </p:nvPr>
        </p:nvSpPr>
        <p:spPr>
          <a:xfrm>
            <a:off x="6157935" y="2856512"/>
            <a:ext cx="1939200" cy="7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Zhehao Liao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Requirements Leader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851" name="Google Shape;1851;p115" title="IMG_1529.jpe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5618" l="0" r="0" t="92"/>
          <a:stretch/>
        </p:blipFill>
        <p:spPr>
          <a:xfrm>
            <a:off x="3531145" y="743880"/>
            <a:ext cx="2081700" cy="2086800"/>
          </a:xfrm>
          <a:prstGeom prst="ellipse">
            <a:avLst/>
          </a:prstGeom>
        </p:spPr>
      </p:pic>
      <p:pic>
        <p:nvPicPr>
          <p:cNvPr id="1852" name="Google Shape;1852;p115" title="zhehao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0396" l="0" r="4879" t="4235"/>
          <a:stretch/>
        </p:blipFill>
        <p:spPr>
          <a:xfrm>
            <a:off x="6052170" y="743880"/>
            <a:ext cx="2081700" cy="2086800"/>
          </a:xfrm>
          <a:prstGeom prst="ellipse">
            <a:avLst/>
          </a:prstGeom>
        </p:spPr>
      </p:pic>
      <p:pic>
        <p:nvPicPr>
          <p:cNvPr id="1853" name="Google Shape;1853;p115" title="Second img.jpg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20589" l="0" r="0" t="-891"/>
          <a:stretch/>
        </p:blipFill>
        <p:spPr>
          <a:xfrm>
            <a:off x="950295" y="743882"/>
            <a:ext cx="2081700" cy="2086800"/>
          </a:xfrm>
          <a:prstGeom prst="ellipse">
            <a:avLst/>
          </a:prstGeom>
        </p:spPr>
      </p:pic>
      <p:sp>
        <p:nvSpPr>
          <p:cNvPr id="1854" name="Google Shape;1854;p115"/>
          <p:cNvSpPr txBox="1"/>
          <p:nvPr>
            <p:ph type="title"/>
          </p:nvPr>
        </p:nvSpPr>
        <p:spPr>
          <a:xfrm>
            <a:off x="251137" y="144095"/>
            <a:ext cx="3314700" cy="381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IBM Plex Sans Medium"/>
                <a:ea typeface="IBM Plex Sans Medium"/>
                <a:cs typeface="IBM Plex Sans Medium"/>
                <a:sym typeface="IBM Plex Sans Medium"/>
              </a:rPr>
              <a:t>Meet the team</a:t>
            </a:r>
            <a:endParaRPr sz="29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16"/>
          <p:cNvSpPr txBox="1"/>
          <p:nvPr>
            <p:ph type="title"/>
          </p:nvPr>
        </p:nvSpPr>
        <p:spPr>
          <a:xfrm>
            <a:off x="485700" y="1003395"/>
            <a:ext cx="6507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Why Beatmap?</a:t>
            </a:r>
            <a:endParaRPr sz="5000"/>
          </a:p>
        </p:txBody>
      </p:sp>
      <p:sp>
        <p:nvSpPr>
          <p:cNvPr id="1860" name="Google Shape;1860;p116"/>
          <p:cNvSpPr txBox="1"/>
          <p:nvPr>
            <p:ph idx="1" type="subTitle"/>
          </p:nvPr>
        </p:nvSpPr>
        <p:spPr>
          <a:xfrm>
            <a:off x="485700" y="2150737"/>
            <a:ext cx="5971500" cy="24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Find concerts while traveling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P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ersonalized suggestions based on favorite artists, 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genres and streaming data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Great for both tourists and locals 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17"/>
          <p:cNvSpPr txBox="1"/>
          <p:nvPr>
            <p:ph idx="1" type="subTitle"/>
          </p:nvPr>
        </p:nvSpPr>
        <p:spPr>
          <a:xfrm>
            <a:off x="483175" y="1801500"/>
            <a:ext cx="5211000" cy="28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Concert Search (city, venue, dates)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Filters &amp; sorting (date, location, genre, price)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Event details page (time, venue, lineup, ticket link)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Ticket link-out (safe external purchase)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Anonymous users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User accounts (with OAuth or passwordless login)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Favorites/Wishlist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866" name="Google Shape;1866;p117"/>
          <p:cNvSpPr txBox="1"/>
          <p:nvPr>
            <p:ph idx="2" type="title"/>
          </p:nvPr>
        </p:nvSpPr>
        <p:spPr>
          <a:xfrm>
            <a:off x="483175" y="639475"/>
            <a:ext cx="6507000" cy="740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18"/>
          <p:cNvSpPr txBox="1"/>
          <p:nvPr>
            <p:ph idx="1" type="subTitle"/>
          </p:nvPr>
        </p:nvSpPr>
        <p:spPr>
          <a:xfrm>
            <a:off x="508525" y="2727425"/>
            <a:ext cx="5211000" cy="19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Map view of events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Artist and venue profiles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Calendar export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Email alerts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872" name="Google Shape;1872;p118"/>
          <p:cNvSpPr txBox="1"/>
          <p:nvPr>
            <p:ph idx="2" type="title"/>
          </p:nvPr>
        </p:nvSpPr>
        <p:spPr>
          <a:xfrm>
            <a:off x="390925" y="502525"/>
            <a:ext cx="6507000" cy="740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1873" name="Google Shape;1873;p118"/>
          <p:cNvSpPr txBox="1"/>
          <p:nvPr>
            <p:ph idx="4294967295" type="title"/>
          </p:nvPr>
        </p:nvSpPr>
        <p:spPr>
          <a:xfrm>
            <a:off x="455500" y="1435800"/>
            <a:ext cx="6507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Desirable</a:t>
            </a:r>
            <a:endParaRPr sz="3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19"/>
          <p:cNvSpPr txBox="1"/>
          <p:nvPr>
            <p:ph idx="1" type="subTitle"/>
          </p:nvPr>
        </p:nvSpPr>
        <p:spPr>
          <a:xfrm>
            <a:off x="508525" y="2727425"/>
            <a:ext cx="5211000" cy="19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Personalized recommendations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Price tracking alerts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Social sharing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Multi-language support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879" name="Google Shape;1879;p119"/>
          <p:cNvSpPr txBox="1"/>
          <p:nvPr>
            <p:ph idx="2" type="title"/>
          </p:nvPr>
        </p:nvSpPr>
        <p:spPr>
          <a:xfrm>
            <a:off x="390925" y="502525"/>
            <a:ext cx="6507000" cy="740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1880" name="Google Shape;1880;p119"/>
          <p:cNvSpPr txBox="1"/>
          <p:nvPr>
            <p:ph idx="4294967295" type="title"/>
          </p:nvPr>
        </p:nvSpPr>
        <p:spPr>
          <a:xfrm>
            <a:off x="455500" y="1435800"/>
            <a:ext cx="6507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Optional</a:t>
            </a:r>
            <a:endParaRPr sz="3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20"/>
          <p:cNvSpPr txBox="1"/>
          <p:nvPr>
            <p:ph idx="1" type="subTitle"/>
          </p:nvPr>
        </p:nvSpPr>
        <p:spPr>
          <a:xfrm>
            <a:off x="508525" y="2176087"/>
            <a:ext cx="5211000" cy="26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Backend: Python + FastAPI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Frontend: TBD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Database: Azure + SQL Server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CI/CD: Github Actions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Deployment: Docker + Google Cloud Run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Tools: Jira, VS Code, AI Helpers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886" name="Google Shape;1886;p120"/>
          <p:cNvSpPr txBox="1"/>
          <p:nvPr>
            <p:ph idx="2" type="title"/>
          </p:nvPr>
        </p:nvSpPr>
        <p:spPr>
          <a:xfrm>
            <a:off x="390925" y="502525"/>
            <a:ext cx="6507000" cy="740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21"/>
          <p:cNvSpPr txBox="1"/>
          <p:nvPr>
            <p:ph idx="1" type="subTitle"/>
          </p:nvPr>
        </p:nvSpPr>
        <p:spPr>
          <a:xfrm>
            <a:off x="544025" y="2206516"/>
            <a:ext cx="7739400" cy="26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Frontend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Web client (possibly React)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Backend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Fast API: search, filters, authentication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OAuth or passwordless “magic link”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External event APIs provide concert listings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Infrastructure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Azure SQL: users, favorites, cache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CI/CD: GitHub Actions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→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Dockers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Google Cloud Run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892" name="Google Shape;1892;p121"/>
          <p:cNvSpPr txBox="1"/>
          <p:nvPr>
            <p:ph idx="2" type="title"/>
          </p:nvPr>
        </p:nvSpPr>
        <p:spPr>
          <a:xfrm>
            <a:off x="390925" y="502525"/>
            <a:ext cx="8440200" cy="740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Architecture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